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89622A54-8610-4D23-8767-E783540A734B}"/>
    <pc:docChg chg="modSld">
      <pc:chgData name="Patricia Fox" userId="2090348a-6151-48dd-b705-4dc63d4afdd1" providerId="ADAL" clId="{89622A54-8610-4D23-8767-E783540A734B}" dt="2024-04-23T08:30:55.153" v="94" actId="6549"/>
      <pc:docMkLst>
        <pc:docMk/>
      </pc:docMkLst>
      <pc:sldChg chg="modSp mod">
        <pc:chgData name="Patricia Fox" userId="2090348a-6151-48dd-b705-4dc63d4afdd1" providerId="ADAL" clId="{89622A54-8610-4D23-8767-E783540A734B}" dt="2024-04-23T08:30:55.153" v="94" actId="6549"/>
        <pc:sldMkLst>
          <pc:docMk/>
          <pc:sldMk cId="2934884395" sldId="257"/>
        </pc:sldMkLst>
      </pc:sldChg>
    </pc:docChg>
  </pc:docChgLst>
  <pc:docChgLst>
    <pc:chgData name="Patricia Fox" userId="2090348a-6151-48dd-b705-4dc63d4afdd1" providerId="ADAL" clId="{983E4EFA-3548-4CA3-8652-3FD915643D2F}"/>
    <pc:docChg chg="modSld">
      <pc:chgData name="Patricia Fox" userId="2090348a-6151-48dd-b705-4dc63d4afdd1" providerId="ADAL" clId="{983E4EFA-3548-4CA3-8652-3FD915643D2F}" dt="2025-02-18T18:17:24.862" v="25" actId="14100"/>
      <pc:docMkLst>
        <pc:docMk/>
      </pc:docMkLst>
      <pc:sldChg chg="modSp mod">
        <pc:chgData name="Patricia Fox" userId="2090348a-6151-48dd-b705-4dc63d4afdd1" providerId="ADAL" clId="{983E4EFA-3548-4CA3-8652-3FD915643D2F}" dt="2025-02-18T18:17:24.862" v="25" actId="14100"/>
        <pc:sldMkLst>
          <pc:docMk/>
          <pc:sldMk cId="2934884395" sldId="257"/>
        </pc:sldMkLst>
        <pc:spChg chg="mod">
          <ac:chgData name="Patricia Fox" userId="2090348a-6151-48dd-b705-4dc63d4afdd1" providerId="ADAL" clId="{983E4EFA-3548-4CA3-8652-3FD915643D2F}" dt="2025-02-18T18:13:09.279" v="11" actId="207"/>
          <ac:spMkLst>
            <pc:docMk/>
            <pc:sldMk cId="2934884395" sldId="257"/>
            <ac:spMk id="2" creationId="{45A68FD9-742B-48BD-A6E5-7F3A79AE4D9F}"/>
          </ac:spMkLst>
        </pc:spChg>
        <pc:spChg chg="mod">
          <ac:chgData name="Patricia Fox" userId="2090348a-6151-48dd-b705-4dc63d4afdd1" providerId="ADAL" clId="{983E4EFA-3548-4CA3-8652-3FD915643D2F}" dt="2025-02-18T18:17:24.862" v="25" actId="14100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42860)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Cre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42580)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957618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18600" y="3344160"/>
            <a:ext cx="834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91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</a:rPr>
              <a:t>(online);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Breast Care Nursing &amp; Clinical Practicum (blended: 4 days in person; remaining days online)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(Sept/Jan) otherwise class every Monday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X546 Breast Care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Full-time programme code X546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X546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209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16</cp:revision>
  <dcterms:created xsi:type="dcterms:W3CDTF">2019-05-23T16:31:17Z</dcterms:created>
  <dcterms:modified xsi:type="dcterms:W3CDTF">2025-02-18T18:17:33Z</dcterms:modified>
</cp:coreProperties>
</file>